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Relationship Id="rId31" Type="http://schemas.openxmlformats.org/officeDocument/2006/relationships/image" Target="../media/image164.png"/><Relationship Id="rId32" Type="http://schemas.openxmlformats.org/officeDocument/2006/relationships/image" Target="../media/image165.png"/><Relationship Id="rId33" Type="http://schemas.openxmlformats.org/officeDocument/2006/relationships/image" Target="../media/image166.png"/><Relationship Id="rId34" Type="http://schemas.openxmlformats.org/officeDocument/2006/relationships/image" Target="../media/image167.png"/><Relationship Id="rId35" Type="http://schemas.openxmlformats.org/officeDocument/2006/relationships/image" Target="../media/image168.png"/><Relationship Id="rId36" Type="http://schemas.openxmlformats.org/officeDocument/2006/relationships/image" Target="../media/image1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Relationship Id="rId22" Type="http://schemas.openxmlformats.org/officeDocument/2006/relationships/image" Target="../media/image285.png"/><Relationship Id="rId23" Type="http://schemas.openxmlformats.org/officeDocument/2006/relationships/image" Target="../media/image286.png"/><Relationship Id="rId24" Type="http://schemas.openxmlformats.org/officeDocument/2006/relationships/image" Target="../media/image287.png"/><Relationship Id="rId25" Type="http://schemas.openxmlformats.org/officeDocument/2006/relationships/image" Target="../media/image2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7" Type="http://schemas.openxmlformats.org/officeDocument/2006/relationships/image" Target="../media/image304.png"/><Relationship Id="rId18" Type="http://schemas.openxmlformats.org/officeDocument/2006/relationships/image" Target="../media/image305.png"/><Relationship Id="rId19" Type="http://schemas.openxmlformats.org/officeDocument/2006/relationships/image" Target="../media/image306.png"/><Relationship Id="rId20" Type="http://schemas.openxmlformats.org/officeDocument/2006/relationships/image" Target="../media/image307.png"/><Relationship Id="rId21" Type="http://schemas.openxmlformats.org/officeDocument/2006/relationships/image" Target="../media/image308.png"/><Relationship Id="rId22" Type="http://schemas.openxmlformats.org/officeDocument/2006/relationships/image" Target="../media/image309.png"/><Relationship Id="rId23" Type="http://schemas.openxmlformats.org/officeDocument/2006/relationships/image" Target="../media/image310.png"/><Relationship Id="rId24" Type="http://schemas.openxmlformats.org/officeDocument/2006/relationships/image" Target="../media/image311.png"/><Relationship Id="rId25" Type="http://schemas.openxmlformats.org/officeDocument/2006/relationships/image" Target="../media/image312.png"/><Relationship Id="rId26" Type="http://schemas.openxmlformats.org/officeDocument/2006/relationships/image" Target="../media/image313.png"/><Relationship Id="rId27" Type="http://schemas.openxmlformats.org/officeDocument/2006/relationships/image" Target="../media/image314.png"/><Relationship Id="rId28" Type="http://schemas.openxmlformats.org/officeDocument/2006/relationships/image" Target="../media/image315.png"/><Relationship Id="rId29" Type="http://schemas.openxmlformats.org/officeDocument/2006/relationships/image" Target="../media/image316.png"/><Relationship Id="rId30" Type="http://schemas.openxmlformats.org/officeDocument/2006/relationships/image" Target="../media/image317.png"/><Relationship Id="rId31" Type="http://schemas.openxmlformats.org/officeDocument/2006/relationships/image" Target="../media/image318.png"/><Relationship Id="rId32" Type="http://schemas.openxmlformats.org/officeDocument/2006/relationships/image" Target="../media/image319.png"/><Relationship Id="rId33" Type="http://schemas.openxmlformats.org/officeDocument/2006/relationships/image" Target="../media/image320.png"/><Relationship Id="rId34" Type="http://schemas.openxmlformats.org/officeDocument/2006/relationships/image" Target="../media/image321.png"/><Relationship Id="rId35" Type="http://schemas.openxmlformats.org/officeDocument/2006/relationships/image" Target="../media/image322.png"/><Relationship Id="rId36" Type="http://schemas.openxmlformats.org/officeDocument/2006/relationships/image" Target="../media/image323.png"/><Relationship Id="rId37" Type="http://schemas.openxmlformats.org/officeDocument/2006/relationships/image" Target="../media/image324.png"/><Relationship Id="rId38" Type="http://schemas.openxmlformats.org/officeDocument/2006/relationships/image" Target="../media/image325.png"/><Relationship Id="rId39" Type="http://schemas.openxmlformats.org/officeDocument/2006/relationships/image" Target="../media/image326.png"/><Relationship Id="rId40" Type="http://schemas.openxmlformats.org/officeDocument/2006/relationships/image" Target="../media/image327.png"/><Relationship Id="rId41" Type="http://schemas.openxmlformats.org/officeDocument/2006/relationships/image" Target="../media/image328.png"/><Relationship Id="rId42" Type="http://schemas.openxmlformats.org/officeDocument/2006/relationships/image" Target="../media/image329.png"/><Relationship Id="rId43" Type="http://schemas.openxmlformats.org/officeDocument/2006/relationships/image" Target="../media/image330.png"/><Relationship Id="rId44" Type="http://schemas.openxmlformats.org/officeDocument/2006/relationships/image" Target="../media/image331.png"/><Relationship Id="rId45" Type="http://schemas.openxmlformats.org/officeDocument/2006/relationships/image" Target="../media/image332.png"/><Relationship Id="rId46" Type="http://schemas.openxmlformats.org/officeDocument/2006/relationships/image" Target="../media/image333.png"/><Relationship Id="rId47" Type="http://schemas.openxmlformats.org/officeDocument/2006/relationships/image" Target="../media/image334.png"/><Relationship Id="rId48" Type="http://schemas.openxmlformats.org/officeDocument/2006/relationships/image" Target="../media/image3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Relationship Id="rId17" Type="http://schemas.openxmlformats.org/officeDocument/2006/relationships/image" Target="../media/image351.png"/><Relationship Id="rId18" Type="http://schemas.openxmlformats.org/officeDocument/2006/relationships/image" Target="../media/image352.png"/><Relationship Id="rId19" Type="http://schemas.openxmlformats.org/officeDocument/2006/relationships/image" Target="../media/image353.png"/><Relationship Id="rId20" Type="http://schemas.openxmlformats.org/officeDocument/2006/relationships/image" Target="../media/image354.png"/><Relationship Id="rId21" Type="http://schemas.openxmlformats.org/officeDocument/2006/relationships/image" Target="../media/image355.png"/><Relationship Id="rId22" Type="http://schemas.openxmlformats.org/officeDocument/2006/relationships/image" Target="../media/image356.png"/><Relationship Id="rId23" Type="http://schemas.openxmlformats.org/officeDocument/2006/relationships/image" Target="../media/image357.png"/><Relationship Id="rId24" Type="http://schemas.openxmlformats.org/officeDocument/2006/relationships/image" Target="../media/image358.png"/><Relationship Id="rId25" Type="http://schemas.openxmlformats.org/officeDocument/2006/relationships/image" Target="../media/image35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Relationship Id="rId18" Type="http://schemas.openxmlformats.org/officeDocument/2006/relationships/image" Target="../media/image431.png"/><Relationship Id="rId19" Type="http://schemas.openxmlformats.org/officeDocument/2006/relationships/image" Target="../media/image432.png"/><Relationship Id="rId20" Type="http://schemas.openxmlformats.org/officeDocument/2006/relationships/image" Target="../media/image433.png"/><Relationship Id="rId21" Type="http://schemas.openxmlformats.org/officeDocument/2006/relationships/image" Target="../media/image434.png"/><Relationship Id="rId22" Type="http://schemas.openxmlformats.org/officeDocument/2006/relationships/image" Target="../media/image435.png"/><Relationship Id="rId23" Type="http://schemas.openxmlformats.org/officeDocument/2006/relationships/image" Target="../media/image436.png"/><Relationship Id="rId24" Type="http://schemas.openxmlformats.org/officeDocument/2006/relationships/image" Target="../media/image43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Relationship Id="rId16" Type="http://schemas.openxmlformats.org/officeDocument/2006/relationships/image" Target="../media/image485.png"/><Relationship Id="rId17" Type="http://schemas.openxmlformats.org/officeDocument/2006/relationships/image" Target="../media/image48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502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20" Type="http://schemas.openxmlformats.org/officeDocument/2006/relationships/image" Target="../media/image505.png"/><Relationship Id="rId21" Type="http://schemas.openxmlformats.org/officeDocument/2006/relationships/image" Target="../media/image506.png"/><Relationship Id="rId22" Type="http://schemas.openxmlformats.org/officeDocument/2006/relationships/image" Target="../media/image507.png"/><Relationship Id="rId23" Type="http://schemas.openxmlformats.org/officeDocument/2006/relationships/image" Target="../media/image50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Relationship Id="rId15" Type="http://schemas.openxmlformats.org/officeDocument/2006/relationships/image" Target="../media/image522.png"/><Relationship Id="rId16" Type="http://schemas.openxmlformats.org/officeDocument/2006/relationships/image" Target="../media/image523.png"/><Relationship Id="rId17" Type="http://schemas.openxmlformats.org/officeDocument/2006/relationships/image" Target="../media/image524.png"/><Relationship Id="rId18" Type="http://schemas.openxmlformats.org/officeDocument/2006/relationships/image" Target="../media/image525.png"/><Relationship Id="rId19" Type="http://schemas.openxmlformats.org/officeDocument/2006/relationships/image" Target="../media/image526.png"/><Relationship Id="rId20" Type="http://schemas.openxmlformats.org/officeDocument/2006/relationships/image" Target="../media/image527.png"/><Relationship Id="rId21" Type="http://schemas.openxmlformats.org/officeDocument/2006/relationships/image" Target="../media/image528.png"/><Relationship Id="rId22" Type="http://schemas.openxmlformats.org/officeDocument/2006/relationships/image" Target="../media/image529.png"/><Relationship Id="rId23" Type="http://schemas.openxmlformats.org/officeDocument/2006/relationships/image" Target="../media/image530.png"/><Relationship Id="rId24" Type="http://schemas.openxmlformats.org/officeDocument/2006/relationships/image" Target="../media/image531.png"/><Relationship Id="rId25" Type="http://schemas.openxmlformats.org/officeDocument/2006/relationships/image" Target="../media/image53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20" Type="http://schemas.openxmlformats.org/officeDocument/2006/relationships/image" Target="../media/image551.png"/><Relationship Id="rId21" Type="http://schemas.openxmlformats.org/officeDocument/2006/relationships/image" Target="../media/image55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Relationship Id="rId10" Type="http://schemas.openxmlformats.org/officeDocument/2006/relationships/image" Target="../media/image561.png"/><Relationship Id="rId11" Type="http://schemas.openxmlformats.org/officeDocument/2006/relationships/image" Target="../media/image562.png"/><Relationship Id="rId12" Type="http://schemas.openxmlformats.org/officeDocument/2006/relationships/image" Target="../media/image563.png"/><Relationship Id="rId13" Type="http://schemas.openxmlformats.org/officeDocument/2006/relationships/image" Target="../media/image564.png"/><Relationship Id="rId14" Type="http://schemas.openxmlformats.org/officeDocument/2006/relationships/image" Target="../media/image565.png"/><Relationship Id="rId15" Type="http://schemas.openxmlformats.org/officeDocument/2006/relationships/image" Target="../media/image566.png"/><Relationship Id="rId16" Type="http://schemas.openxmlformats.org/officeDocument/2006/relationships/image" Target="../media/image567.png"/><Relationship Id="rId17" Type="http://schemas.openxmlformats.org/officeDocument/2006/relationships/image" Target="../media/image568.png"/><Relationship Id="rId18" Type="http://schemas.openxmlformats.org/officeDocument/2006/relationships/image" Target="../media/image56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png"/><Relationship Id="rId5" Type="http://schemas.openxmlformats.org/officeDocument/2006/relationships/image" Target="../media/image573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76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582.png"/><Relationship Id="rId15" Type="http://schemas.openxmlformats.org/officeDocument/2006/relationships/image" Target="../media/image583.png"/><Relationship Id="rId16" Type="http://schemas.openxmlformats.org/officeDocument/2006/relationships/image" Target="../media/image584.png"/><Relationship Id="rId17" Type="http://schemas.openxmlformats.org/officeDocument/2006/relationships/image" Target="../media/image585.png"/><Relationship Id="rId18" Type="http://schemas.openxmlformats.org/officeDocument/2006/relationships/image" Target="../media/image586.png"/><Relationship Id="rId19" Type="http://schemas.openxmlformats.org/officeDocument/2006/relationships/image" Target="../media/image587.png"/><Relationship Id="rId20" Type="http://schemas.openxmlformats.org/officeDocument/2006/relationships/image" Target="../media/image588.png"/><Relationship Id="rId21" Type="http://schemas.openxmlformats.org/officeDocument/2006/relationships/image" Target="../media/image589.png"/><Relationship Id="rId22" Type="http://schemas.openxmlformats.org/officeDocument/2006/relationships/image" Target="../media/image590.png"/><Relationship Id="rId23" Type="http://schemas.openxmlformats.org/officeDocument/2006/relationships/image" Target="../media/image591.png"/><Relationship Id="rId24" Type="http://schemas.openxmlformats.org/officeDocument/2006/relationships/image" Target="../media/image592.png"/><Relationship Id="rId25" Type="http://schemas.openxmlformats.org/officeDocument/2006/relationships/image" Target="../media/image593.png"/><Relationship Id="rId26" Type="http://schemas.openxmlformats.org/officeDocument/2006/relationships/image" Target="../media/image594.png"/><Relationship Id="rId27" Type="http://schemas.openxmlformats.org/officeDocument/2006/relationships/image" Target="../media/image59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6.png"/><Relationship Id="rId3" Type="http://schemas.openxmlformats.org/officeDocument/2006/relationships/image" Target="../media/image597.png"/><Relationship Id="rId4" Type="http://schemas.openxmlformats.org/officeDocument/2006/relationships/image" Target="../media/image598.png"/><Relationship Id="rId5" Type="http://schemas.openxmlformats.org/officeDocument/2006/relationships/image" Target="../media/image599.png"/><Relationship Id="rId6" Type="http://schemas.openxmlformats.org/officeDocument/2006/relationships/image" Target="../media/image600.png"/><Relationship Id="rId7" Type="http://schemas.openxmlformats.org/officeDocument/2006/relationships/image" Target="../media/image601.png"/><Relationship Id="rId8" Type="http://schemas.openxmlformats.org/officeDocument/2006/relationships/image" Target="../media/image602.png"/><Relationship Id="rId9" Type="http://schemas.openxmlformats.org/officeDocument/2006/relationships/image" Target="../media/image603.png"/><Relationship Id="rId10" Type="http://schemas.openxmlformats.org/officeDocument/2006/relationships/image" Target="../media/image60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5.png"/><Relationship Id="rId3" Type="http://schemas.openxmlformats.org/officeDocument/2006/relationships/image" Target="../media/image606.png"/><Relationship Id="rId4" Type="http://schemas.openxmlformats.org/officeDocument/2006/relationships/image" Target="../media/image607.png"/><Relationship Id="rId5" Type="http://schemas.openxmlformats.org/officeDocument/2006/relationships/image" Target="../media/image608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7.png"/><Relationship Id="rId3" Type="http://schemas.openxmlformats.org/officeDocument/2006/relationships/image" Target="../media/image61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Relationship Id="rId10" Type="http://schemas.openxmlformats.org/officeDocument/2006/relationships/image" Target="../media/image629.png"/><Relationship Id="rId11" Type="http://schemas.openxmlformats.org/officeDocument/2006/relationships/image" Target="../media/image630.png"/><Relationship Id="rId12" Type="http://schemas.openxmlformats.org/officeDocument/2006/relationships/image" Target="../media/image631.png"/><Relationship Id="rId13" Type="http://schemas.openxmlformats.org/officeDocument/2006/relationships/image" Target="../media/image632.png"/><Relationship Id="rId14" Type="http://schemas.openxmlformats.org/officeDocument/2006/relationships/image" Target="../media/image633.png"/><Relationship Id="rId15" Type="http://schemas.openxmlformats.org/officeDocument/2006/relationships/image" Target="../media/image634.png"/><Relationship Id="rId16" Type="http://schemas.openxmlformats.org/officeDocument/2006/relationships/image" Target="../media/image635.png"/><Relationship Id="rId17" Type="http://schemas.openxmlformats.org/officeDocument/2006/relationships/image" Target="../media/image63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png"/><Relationship Id="rId5" Type="http://schemas.openxmlformats.org/officeDocument/2006/relationships/image" Target="../media/image640.png"/><Relationship Id="rId6" Type="http://schemas.openxmlformats.org/officeDocument/2006/relationships/image" Target="../media/image6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5365" y="-57143"/>
            <a:ext cx="8705105" cy="10336350"/>
            <a:chOff x="9695365" y="-57143"/>
            <a:chExt cx="8705105" cy="10336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5365" y="-57143"/>
              <a:ext cx="8705105" cy="10336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029" y="1663868"/>
            <a:ext cx="9200659" cy="1607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884" y="6649442"/>
            <a:ext cx="3598641" cy="2125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583" y="8784009"/>
            <a:ext cx="5255733" cy="9074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859" y="3229173"/>
            <a:ext cx="6118247" cy="1593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34426" y="306516"/>
            <a:ext cx="1383557" cy="702876"/>
            <a:chOff x="13534426" y="306516"/>
            <a:chExt cx="1383557" cy="702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4426" y="306516"/>
              <a:ext cx="1383557" cy="702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3330" y="320529"/>
            <a:ext cx="2551931" cy="597260"/>
            <a:chOff x="15413330" y="320529"/>
            <a:chExt cx="2551931" cy="5972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13330" y="320529"/>
              <a:ext cx="2551931" cy="597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12874" y="445523"/>
            <a:ext cx="376106" cy="376106"/>
            <a:chOff x="14912874" y="445523"/>
            <a:chExt cx="376106" cy="3761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12874" y="445523"/>
              <a:ext cx="376106" cy="37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024573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7754" y="6134771"/>
            <a:ext cx="3048086" cy="3264687"/>
            <a:chOff x="1497754" y="6134771"/>
            <a:chExt cx="3048086" cy="3264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754" y="6134771"/>
              <a:ext cx="3048086" cy="3264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754" y="2215980"/>
            <a:ext cx="3048086" cy="3257515"/>
            <a:chOff x="1497754" y="2215980"/>
            <a:chExt cx="3048086" cy="32575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754" y="2215980"/>
              <a:ext cx="3048086" cy="32575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2912" y="6039797"/>
            <a:ext cx="10172350" cy="1215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2912" y="2121007"/>
            <a:ext cx="9425221" cy="12150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8021" y="3176304"/>
            <a:ext cx="9151313" cy="15999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8021" y="7070350"/>
            <a:ext cx="10428538" cy="15537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88705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024573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81837" y="-1116994"/>
            <a:ext cx="32742138" cy="140535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9522" y="9583525"/>
            <a:ext cx="781797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801"/>
            <a:ext cx="6586298" cy="20092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469" y="4097686"/>
            <a:ext cx="3761237" cy="7196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992" y="5207211"/>
            <a:ext cx="5724253" cy="79412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7595" y="4097696"/>
            <a:ext cx="671549" cy="694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1326" y="4763040"/>
            <a:ext cx="2783564" cy="7173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547" y="4760729"/>
            <a:ext cx="676758" cy="69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9326" y="5428640"/>
            <a:ext cx="3740401" cy="7173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4" y="5427606"/>
            <a:ext cx="674756" cy="693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5" y="1982036"/>
            <a:ext cx="5305248" cy="11390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9522" y="9583525"/>
            <a:ext cx="785048" cy="704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4401" y="3079832"/>
            <a:ext cx="3350105" cy="1389988"/>
            <a:chOff x="1864401" y="3079832"/>
            <a:chExt cx="3350105" cy="13899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4401" y="3079832"/>
              <a:ext cx="3350105" cy="13899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3819" y="3184039"/>
            <a:ext cx="2446358" cy="1217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6732" y="5426455"/>
            <a:ext cx="3350105" cy="1389988"/>
            <a:chOff x="7536732" y="5426455"/>
            <a:chExt cx="3350105" cy="13899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6732" y="5426455"/>
              <a:ext cx="3350105" cy="13899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0723" y="5775816"/>
            <a:ext cx="1892923" cy="720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63959" y="5426455"/>
            <a:ext cx="3350105" cy="1389988"/>
            <a:chOff x="13763959" y="5426455"/>
            <a:chExt cx="3350105" cy="13899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3959" y="5426455"/>
              <a:ext cx="3350105" cy="13899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43367" y="5766803"/>
            <a:ext cx="2131445" cy="7289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14506" y="5770211"/>
            <a:ext cx="2322226" cy="740571"/>
            <a:chOff x="5214506" y="5770211"/>
            <a:chExt cx="2322226" cy="740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14506" y="5770211"/>
              <a:ext cx="2322226" cy="740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4401" y="5457135"/>
            <a:ext cx="3350105" cy="1389988"/>
            <a:chOff x="1864401" y="5457135"/>
            <a:chExt cx="3350105" cy="13899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4401" y="5457135"/>
              <a:ext cx="3350105" cy="13899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0714" y="5809382"/>
            <a:ext cx="2121691" cy="7289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86838" y="5713068"/>
            <a:ext cx="2858074" cy="740571"/>
            <a:chOff x="10886838" y="5713068"/>
            <a:chExt cx="2858074" cy="740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86838" y="5713068"/>
              <a:ext cx="2858074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54786" y="4584201"/>
            <a:ext cx="969334" cy="740571"/>
            <a:chOff x="3054786" y="4584201"/>
            <a:chExt cx="969334" cy="740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3054786" y="4584201"/>
              <a:ext cx="969334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4912" y="7803758"/>
            <a:ext cx="3350105" cy="1389988"/>
            <a:chOff x="13744912" y="7803758"/>
            <a:chExt cx="3350105" cy="13899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44912" y="7803758"/>
              <a:ext cx="3350105" cy="13899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24358" y="8144106"/>
            <a:ext cx="2158668" cy="728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54345" y="6948805"/>
            <a:ext cx="969334" cy="740571"/>
            <a:chOff x="14954345" y="6948805"/>
            <a:chExt cx="969334" cy="740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4954345" y="6948805"/>
              <a:ext cx="969334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36732" y="7045272"/>
            <a:ext cx="3350105" cy="1389988"/>
            <a:chOff x="7536732" y="7045272"/>
            <a:chExt cx="3350105" cy="13899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36732" y="7045272"/>
              <a:ext cx="3350105" cy="138998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75781" y="7394630"/>
            <a:ext cx="3089112" cy="7310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14506" y="8147514"/>
            <a:ext cx="1161113" cy="740571"/>
            <a:chOff x="5214506" y="8147514"/>
            <a:chExt cx="1161113" cy="740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14506" y="8147514"/>
              <a:ext cx="1161113" cy="740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64401" y="7834438"/>
            <a:ext cx="3350105" cy="1389988"/>
            <a:chOff x="1864401" y="7834438"/>
            <a:chExt cx="3350105" cy="13899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64401" y="7834438"/>
              <a:ext cx="3350105" cy="138998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94095" y="8186687"/>
            <a:ext cx="2154766" cy="72978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74139" y="7353863"/>
            <a:ext cx="919656" cy="740571"/>
            <a:chOff x="10874139" y="7353863"/>
            <a:chExt cx="919656" cy="740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74139" y="7353863"/>
              <a:ext cx="919656" cy="740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36732" y="8685599"/>
            <a:ext cx="3350105" cy="1389988"/>
            <a:chOff x="7536732" y="8685599"/>
            <a:chExt cx="3350105" cy="13899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36732" y="8685599"/>
              <a:ext cx="3350105" cy="138998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475781" y="9034954"/>
            <a:ext cx="3101709" cy="7310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375619" y="7493409"/>
            <a:ext cx="1170519" cy="493714"/>
            <a:chOff x="6375619" y="7493409"/>
            <a:chExt cx="1170519" cy="4937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5619" y="7493409"/>
              <a:ext cx="1170519" cy="493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66213" y="9193745"/>
            <a:ext cx="1170519" cy="493714"/>
            <a:chOff x="6366213" y="9193745"/>
            <a:chExt cx="1170519" cy="4937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66213" y="9193745"/>
              <a:ext cx="1170519" cy="493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59592" y="8339761"/>
            <a:ext cx="1832054" cy="493714"/>
            <a:chOff x="5459592" y="8339761"/>
            <a:chExt cx="1832054" cy="493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5459592" y="8339761"/>
              <a:ext cx="1832054" cy="493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88107" y="9082117"/>
            <a:ext cx="905688" cy="740571"/>
            <a:chOff x="10888107" y="9082117"/>
            <a:chExt cx="905688" cy="74057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88107" y="9082117"/>
              <a:ext cx="905688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61016" y="8332774"/>
            <a:ext cx="2001033" cy="493714"/>
            <a:chOff x="11761016" y="8332774"/>
            <a:chExt cx="2001033" cy="4937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61016" y="8332774"/>
              <a:ext cx="2001033" cy="493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20698" y="8316741"/>
            <a:ext cx="1829841" cy="493714"/>
            <a:chOff x="10820698" y="8316741"/>
            <a:chExt cx="1829841" cy="4937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6200000">
              <a:off x="10820698" y="8316741"/>
              <a:ext cx="182984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5" y="1982036"/>
            <a:ext cx="5647155" cy="12030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1559" y="3054690"/>
            <a:ext cx="6675497" cy="8219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0412" y="3990350"/>
            <a:ext cx="1681370" cy="1609486"/>
            <a:chOff x="5240412" y="3990350"/>
            <a:chExt cx="1681370" cy="16094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0412" y="399035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4694" y="3990350"/>
            <a:ext cx="2031106" cy="2124903"/>
            <a:chOff x="11354694" y="3990350"/>
            <a:chExt cx="2031106" cy="21249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4694" y="3990350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5748" y="7385756"/>
            <a:ext cx="2197166" cy="2017867"/>
            <a:chOff x="8035748" y="7385756"/>
            <a:chExt cx="2197166" cy="2017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5748" y="7385756"/>
              <a:ext cx="2197166" cy="20178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9522" y="9583525"/>
            <a:ext cx="795613" cy="6989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88673" y="4639665"/>
            <a:ext cx="4166072" cy="507592"/>
            <a:chOff x="6988673" y="4639665"/>
            <a:chExt cx="4166072" cy="5075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8673" y="4639665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70746" y="6438530"/>
            <a:ext cx="2570180" cy="507592"/>
            <a:chOff x="9670746" y="6438530"/>
            <a:chExt cx="2570180" cy="507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260000">
              <a:off x="9670746" y="6438530"/>
              <a:ext cx="2570180" cy="5075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7519" y="4284742"/>
            <a:ext cx="3148133" cy="10504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14161" y="4225756"/>
            <a:ext cx="4324091" cy="1171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90549" y="7613299"/>
            <a:ext cx="4703245" cy="15961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52413" y="6234997"/>
            <a:ext cx="2479249" cy="507592"/>
            <a:chOff x="9452413" y="6234997"/>
            <a:chExt cx="2479249" cy="5075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260000">
              <a:off x="9452413" y="6234997"/>
              <a:ext cx="2479249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30823" y="3990350"/>
            <a:ext cx="1681370" cy="1609486"/>
            <a:chOff x="5130823" y="3990350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0823" y="399035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5105" y="3990350"/>
            <a:ext cx="2031106" cy="2124903"/>
            <a:chOff x="11245105" y="3990350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5105" y="3990350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5748" y="7385756"/>
            <a:ext cx="2197166" cy="2017867"/>
            <a:chOff x="8035748" y="7385756"/>
            <a:chExt cx="2197166" cy="2017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5748" y="7385756"/>
              <a:ext cx="2197166" cy="20178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5475" y="7885110"/>
            <a:ext cx="3570924" cy="10521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1406" y="4324123"/>
            <a:ext cx="2493899" cy="11733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23599" y="4277313"/>
            <a:ext cx="4099701" cy="11733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2455" y="1982036"/>
            <a:ext cx="3506441" cy="11377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1564" y="3054687"/>
            <a:ext cx="11087277" cy="8223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4683" y="6483444"/>
            <a:ext cx="2302661" cy="507592"/>
            <a:chOff x="9604683" y="6483444"/>
            <a:chExt cx="2302661" cy="5075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260000">
              <a:off x="9604683" y="6483444"/>
              <a:ext cx="2302661" cy="5075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9522" y="9583525"/>
            <a:ext cx="785861" cy="7041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9821" y="4616218"/>
            <a:ext cx="4166072" cy="507592"/>
            <a:chOff x="7059821" y="4616218"/>
            <a:chExt cx="4166072" cy="507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9821" y="4616218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59821" y="5142857"/>
            <a:ext cx="4166072" cy="507592"/>
            <a:chOff x="7059821" y="5142857"/>
            <a:chExt cx="4166072" cy="5075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59821" y="5142857"/>
              <a:ext cx="4166072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2289" y="4230022"/>
            <a:ext cx="1681370" cy="1609486"/>
            <a:chOff x="4942289" y="4230022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289" y="4230022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6571" y="4230022"/>
            <a:ext cx="2031106" cy="2124903"/>
            <a:chOff x="11056571" y="4230022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6571" y="4230022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1287" y="4559075"/>
            <a:ext cx="4166072" cy="507592"/>
            <a:chOff x="6871287" y="4559075"/>
            <a:chExt cx="4166072" cy="5075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1287" y="4559075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7214" y="7625429"/>
            <a:ext cx="2197166" cy="2017867"/>
            <a:chOff x="7847214" y="7625429"/>
            <a:chExt cx="2197166" cy="20178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7214" y="7625429"/>
              <a:ext cx="2197166" cy="20178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2617" y="7852971"/>
            <a:ext cx="4866311" cy="15965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4112" y="4177430"/>
            <a:ext cx="4278511" cy="20131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5065" y="4177427"/>
            <a:ext cx="5158548" cy="20134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2455" y="1982036"/>
            <a:ext cx="3545063" cy="11384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1564" y="3054687"/>
            <a:ext cx="11337317" cy="8776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4720" y="6798068"/>
            <a:ext cx="2302661" cy="507592"/>
            <a:chOff x="9644720" y="6798068"/>
            <a:chExt cx="2302661" cy="5075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260000">
              <a:off x="9644720" y="6798068"/>
              <a:ext cx="2302661" cy="5075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89522" y="9583525"/>
            <a:ext cx="790331" cy="7041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1287" y="5085714"/>
            <a:ext cx="4166072" cy="507592"/>
            <a:chOff x="6871287" y="5085714"/>
            <a:chExt cx="4166072" cy="5075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71287" y="5085714"/>
              <a:ext cx="4166072" cy="507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053" y="6532595"/>
            <a:ext cx="2302661" cy="507592"/>
            <a:chOff x="9378053" y="6532595"/>
            <a:chExt cx="2302661" cy="5075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3260000">
              <a:off x="9378053" y="6532595"/>
              <a:ext cx="2302661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6587" y="4562790"/>
            <a:ext cx="1681370" cy="1609486"/>
            <a:chOff x="6046587" y="4562790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6587" y="456279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044" y="4305081"/>
            <a:ext cx="2031106" cy="2124903"/>
            <a:chOff x="10589044" y="4305081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9044" y="4305081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0150" y="7973627"/>
            <a:ext cx="2197166" cy="2017867"/>
            <a:chOff x="10420150" y="7973627"/>
            <a:chExt cx="2197166" cy="2017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0150" y="7973627"/>
              <a:ext cx="2197166" cy="2017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9450" y="8227578"/>
            <a:ext cx="1763916" cy="1763916"/>
            <a:chOff x="5919450" y="8227578"/>
            <a:chExt cx="1763916" cy="1763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9450" y="8227578"/>
              <a:ext cx="1763916" cy="17639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454" y="1982035"/>
            <a:ext cx="11293056" cy="12150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1564" y="3054687"/>
            <a:ext cx="12869621" cy="8237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88705" cy="6989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12314" y="4803221"/>
            <a:ext cx="2958363" cy="507592"/>
            <a:chOff x="7712314" y="4803221"/>
            <a:chExt cx="2958363" cy="507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2314" y="4803221"/>
              <a:ext cx="2958363" cy="507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7957" y="5367533"/>
            <a:ext cx="2958363" cy="507592"/>
            <a:chOff x="7727957" y="5367533"/>
            <a:chExt cx="2958363" cy="507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7957" y="5367533"/>
              <a:ext cx="2958363" cy="50759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3561" y="4587827"/>
            <a:ext cx="3894243" cy="15941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7559" y="4587828"/>
            <a:ext cx="4519734" cy="15941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01771" y="8601944"/>
            <a:ext cx="2958363" cy="507592"/>
            <a:chOff x="7701771" y="8601944"/>
            <a:chExt cx="2958363" cy="5075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01771" y="8601944"/>
              <a:ext cx="2958363" cy="507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0600" y="6895493"/>
            <a:ext cx="1648676" cy="507592"/>
            <a:chOff x="10440600" y="6895493"/>
            <a:chExt cx="1648676" cy="5075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440600" y="6895493"/>
              <a:ext cx="1648676" cy="507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23370" y="6908767"/>
            <a:ext cx="1622127" cy="507592"/>
            <a:chOff x="10923370" y="6908767"/>
            <a:chExt cx="1622127" cy="5075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923370" y="6908767"/>
              <a:ext cx="1622127" cy="50759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4859" y="8684664"/>
            <a:ext cx="4587258" cy="6304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67599" y="8174989"/>
            <a:ext cx="5425013" cy="1594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27895" cy="1522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6587" y="4562790"/>
            <a:ext cx="1681370" cy="1609486"/>
            <a:chOff x="6046587" y="4562790"/>
            <a:chExt cx="1681370" cy="16094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6587" y="4562790"/>
              <a:ext cx="1681370" cy="1609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044" y="4305081"/>
            <a:ext cx="2031106" cy="2124903"/>
            <a:chOff x="10589044" y="4305081"/>
            <a:chExt cx="2031106" cy="2124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9044" y="4305081"/>
              <a:ext cx="2031106" cy="2124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0150" y="7973627"/>
            <a:ext cx="2197166" cy="2017867"/>
            <a:chOff x="10420150" y="7973627"/>
            <a:chExt cx="2197166" cy="2017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0150" y="7973627"/>
              <a:ext cx="2197166" cy="2017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9450" y="8227578"/>
            <a:ext cx="1763916" cy="1763916"/>
            <a:chOff x="5919450" y="8227578"/>
            <a:chExt cx="1763916" cy="1763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9450" y="8227578"/>
              <a:ext cx="1763916" cy="17639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455" y="1982036"/>
            <a:ext cx="11353825" cy="12150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1564" y="3054687"/>
            <a:ext cx="13868910" cy="8237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89112" cy="7041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12314" y="4803221"/>
            <a:ext cx="2958363" cy="507592"/>
            <a:chOff x="7712314" y="4803221"/>
            <a:chExt cx="2958363" cy="507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2314" y="4803221"/>
              <a:ext cx="2958363" cy="507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67813" y="5142857"/>
            <a:ext cx="2958363" cy="507592"/>
            <a:chOff x="7767813" y="5142857"/>
            <a:chExt cx="2958363" cy="507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7813" y="5142857"/>
              <a:ext cx="2958363" cy="50759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59923" y="4797352"/>
            <a:ext cx="4318132" cy="11733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62837" y="4797352"/>
            <a:ext cx="4264839" cy="11733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50583" y="8756269"/>
            <a:ext cx="2958363" cy="507592"/>
            <a:chOff x="7650583" y="8756269"/>
            <a:chExt cx="2958363" cy="5075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0583" y="8756269"/>
              <a:ext cx="2958363" cy="507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1606" y="6966508"/>
            <a:ext cx="4158088" cy="507592"/>
            <a:chOff x="6781606" y="6966508"/>
            <a:chExt cx="4158088" cy="5075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040000">
              <a:off x="6781606" y="6966508"/>
              <a:ext cx="4158088" cy="507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59068" y="7012218"/>
            <a:ext cx="1719330" cy="507592"/>
            <a:chOff x="10659068" y="7012218"/>
            <a:chExt cx="1719330" cy="5075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659068" y="7012218"/>
              <a:ext cx="1719330" cy="50759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5811" y="8413433"/>
            <a:ext cx="4587258" cy="117295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67599" y="8174989"/>
            <a:ext cx="5475501" cy="15941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76769" y="9136885"/>
            <a:ext cx="2958363" cy="507592"/>
            <a:chOff x="7676769" y="9136885"/>
            <a:chExt cx="2958363" cy="5075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76769" y="9136885"/>
              <a:ext cx="2958363" cy="507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399370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4" y="1982035"/>
            <a:ext cx="7097733" cy="1139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8818" y="4060930"/>
            <a:ext cx="10390117" cy="5160993"/>
            <a:chOff x="1918818" y="4060930"/>
            <a:chExt cx="10390117" cy="5160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8818" y="4060930"/>
              <a:ext cx="10390117" cy="5160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238" y="3342636"/>
            <a:ext cx="2085550" cy="2085550"/>
            <a:chOff x="1095238" y="3342636"/>
            <a:chExt cx="2085550" cy="20855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238" y="3342636"/>
              <a:ext cx="2085550" cy="2085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6334" y="4546973"/>
            <a:ext cx="2884456" cy="4346540"/>
            <a:chOff x="9116334" y="4546973"/>
            <a:chExt cx="2884456" cy="43465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6334" y="4546973"/>
              <a:ext cx="2884456" cy="43465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9491" y="6158374"/>
            <a:ext cx="2073805" cy="26516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45668" y="4844613"/>
            <a:ext cx="1425789" cy="1408735"/>
            <a:chOff x="9845668" y="4844613"/>
            <a:chExt cx="1425789" cy="1408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5668" y="4844613"/>
              <a:ext cx="1425789" cy="14087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53908" y="6462221"/>
            <a:ext cx="6228931" cy="2328435"/>
            <a:chOff x="2453908" y="6462221"/>
            <a:chExt cx="6228931" cy="23284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3908" y="6462221"/>
              <a:ext cx="6228931" cy="23284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76047" y="6882652"/>
            <a:ext cx="2366758" cy="1611742"/>
            <a:chOff x="2776047" y="6882652"/>
            <a:chExt cx="2366758" cy="16117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60000">
              <a:off x="2776047" y="6882652"/>
              <a:ext cx="2366758" cy="161174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32934" y="6753953"/>
            <a:ext cx="2904337" cy="18918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80789" y="4530369"/>
            <a:ext cx="1876984" cy="1433079"/>
            <a:chOff x="3180789" y="4530369"/>
            <a:chExt cx="1876984" cy="14330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0789" y="4530369"/>
              <a:ext cx="1876984" cy="1433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91807" y="5217849"/>
            <a:ext cx="975813" cy="420677"/>
            <a:chOff x="5191807" y="5217849"/>
            <a:chExt cx="975813" cy="4206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91807" y="5217849"/>
              <a:ext cx="975813" cy="42067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15029" y="4873328"/>
            <a:ext cx="1890351" cy="10504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000791" y="5689537"/>
            <a:ext cx="1857251" cy="399891"/>
            <a:chOff x="12000791" y="5689537"/>
            <a:chExt cx="1857251" cy="3998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00791" y="5689537"/>
              <a:ext cx="1857251" cy="3998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00791" y="5839081"/>
            <a:ext cx="1857251" cy="399891"/>
            <a:chOff x="12000791" y="5839081"/>
            <a:chExt cx="1857251" cy="3998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00791" y="5839081"/>
              <a:ext cx="1857251" cy="3998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58041" y="4060930"/>
            <a:ext cx="3191375" cy="5160993"/>
            <a:chOff x="13858041" y="4060930"/>
            <a:chExt cx="3191375" cy="51609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58041" y="4060930"/>
              <a:ext cx="3191375" cy="51609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94797" y="6705957"/>
            <a:ext cx="2888489" cy="18982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135694" y="4635982"/>
            <a:ext cx="2636070" cy="1584410"/>
            <a:chOff x="14135694" y="4635982"/>
            <a:chExt cx="2636070" cy="158441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35694" y="4635982"/>
              <a:ext cx="2636070" cy="15844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950190" y="5217849"/>
            <a:ext cx="1106414" cy="420677"/>
            <a:chOff x="7950190" y="5217849"/>
            <a:chExt cx="1106414" cy="4206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50190" y="5217849"/>
              <a:ext cx="1106414" cy="42067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89522" y="9583525"/>
            <a:ext cx="786267" cy="704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077934"/>
            <a:ext cx="18354084" cy="5918904"/>
            <a:chOff x="0" y="-1077934"/>
            <a:chExt cx="18354084" cy="5918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077934"/>
              <a:ext cx="18354084" cy="59189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8614" y="5254183"/>
            <a:ext cx="2140211" cy="12648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57420" y="5821046"/>
            <a:ext cx="1109186" cy="124532"/>
            <a:chOff x="7157420" y="5821046"/>
            <a:chExt cx="1109186" cy="1245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157420" y="5821046"/>
              <a:ext cx="1109186" cy="1245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0594" y="5250017"/>
            <a:ext cx="3059867" cy="69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5103801"/>
            <a:ext cx="3261912" cy="9467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2064" y="5858850"/>
            <a:ext cx="1395863" cy="10181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8617" y="6817725"/>
            <a:ext cx="1809890" cy="1264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57420" y="7384592"/>
            <a:ext cx="1109186" cy="124532"/>
            <a:chOff x="7157420" y="7384592"/>
            <a:chExt cx="1109186" cy="1245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157420" y="7384592"/>
              <a:ext cx="1109186" cy="1245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70594" y="6817685"/>
            <a:ext cx="3037518" cy="6922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71872" y="8477311"/>
            <a:ext cx="1240635" cy="8792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57420" y="8865248"/>
            <a:ext cx="1109186" cy="124532"/>
            <a:chOff x="7157420" y="8865248"/>
            <a:chExt cx="1109186" cy="124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7157420" y="8865248"/>
              <a:ext cx="1109186" cy="1245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0594" y="8298342"/>
            <a:ext cx="2265999" cy="691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01178" y="5254186"/>
            <a:ext cx="2583946" cy="1265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0013" y="5821046"/>
            <a:ext cx="1109186" cy="124532"/>
            <a:chOff x="13500013" y="5821046"/>
            <a:chExt cx="1109186" cy="1245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3500013" y="5821046"/>
              <a:ext cx="1109186" cy="1245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13196" y="5254135"/>
            <a:ext cx="2689910" cy="6926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56233" y="7010417"/>
            <a:ext cx="2233529" cy="8794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00013" y="7384592"/>
            <a:ext cx="1109186" cy="124532"/>
            <a:chOff x="13500013" y="7384592"/>
            <a:chExt cx="1109186" cy="1245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3500013" y="7384592"/>
              <a:ext cx="1109186" cy="1245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13196" y="6817685"/>
            <a:ext cx="3042913" cy="6922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90824" y="8714734"/>
            <a:ext cx="1499625" cy="761842"/>
            <a:chOff x="11590824" y="8714734"/>
            <a:chExt cx="1499625" cy="7618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90824" y="8714734"/>
              <a:ext cx="1499625" cy="7618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7353" y="8729923"/>
            <a:ext cx="2766016" cy="647365"/>
            <a:chOff x="13627353" y="8729923"/>
            <a:chExt cx="2766016" cy="6473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27353" y="8729923"/>
              <a:ext cx="2766016" cy="647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84912" y="8865403"/>
            <a:ext cx="407659" cy="407659"/>
            <a:chOff x="13084912" y="8865403"/>
            <a:chExt cx="407659" cy="40765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84912" y="8865403"/>
              <a:ext cx="407659" cy="407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399370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4" y="1982035"/>
            <a:ext cx="11755918" cy="12302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3821" y="4078413"/>
            <a:ext cx="3085714" cy="1566825"/>
            <a:chOff x="1433821" y="4078413"/>
            <a:chExt cx="3085714" cy="1566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821" y="4078413"/>
              <a:ext cx="3085714" cy="15668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298" y="4180581"/>
            <a:ext cx="3030626" cy="7424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8287" y="4945870"/>
            <a:ext cx="3051680" cy="4502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3821" y="6809259"/>
            <a:ext cx="3028212" cy="2159817"/>
            <a:chOff x="1433821" y="6809259"/>
            <a:chExt cx="3028212" cy="21598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3821" y="6809259"/>
              <a:ext cx="3028212" cy="21598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7117" y="6900000"/>
            <a:ext cx="2046570" cy="792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422" y="7659415"/>
            <a:ext cx="2884162" cy="13253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51774" y="4078413"/>
            <a:ext cx="2403041" cy="2028238"/>
            <a:chOff x="5451774" y="4078413"/>
            <a:chExt cx="2403041" cy="20282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1774" y="4078413"/>
              <a:ext cx="2403041" cy="202823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12452" y="4239313"/>
            <a:ext cx="2132925" cy="6352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67329" y="4905856"/>
            <a:ext cx="1925006" cy="10440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91700" y="7385987"/>
            <a:ext cx="2403041" cy="1583089"/>
            <a:chOff x="5491700" y="7385987"/>
            <a:chExt cx="2403041" cy="1583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91700" y="7385987"/>
              <a:ext cx="2403041" cy="15830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41311" y="7470087"/>
            <a:ext cx="2044311" cy="5558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12804" y="7981292"/>
            <a:ext cx="2337198" cy="8700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5925" y="7385987"/>
            <a:ext cx="2403041" cy="1583089"/>
            <a:chOff x="8565925" y="7385987"/>
            <a:chExt cx="2403041" cy="1583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65925" y="7385987"/>
              <a:ext cx="2403041" cy="158308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23604" y="7470087"/>
            <a:ext cx="2388080" cy="55582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74420" y="8056993"/>
            <a:ext cx="2238943" cy="7124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5999" y="4078413"/>
            <a:ext cx="2403041" cy="2028238"/>
            <a:chOff x="8525999" y="4078413"/>
            <a:chExt cx="2403041" cy="20282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25999" y="4078413"/>
              <a:ext cx="2403041" cy="202823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17558" y="4238113"/>
            <a:ext cx="2341588" cy="6352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32783" y="4946868"/>
            <a:ext cx="2391404" cy="9655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53134" y="6535072"/>
            <a:ext cx="1279221" cy="404314"/>
            <a:chOff x="6053134" y="6535072"/>
            <a:chExt cx="1279221" cy="4043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6053134" y="6535072"/>
              <a:ext cx="1279221" cy="4043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54815" y="4922879"/>
            <a:ext cx="677907" cy="361550"/>
            <a:chOff x="7854815" y="4922879"/>
            <a:chExt cx="677907" cy="3615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7854815" y="4922879"/>
              <a:ext cx="677907" cy="3615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76110" y="6549151"/>
            <a:ext cx="3127427" cy="328538"/>
            <a:chOff x="6676110" y="6549151"/>
            <a:chExt cx="3127427" cy="3285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76110" y="6549151"/>
              <a:ext cx="3127427" cy="3285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9221" y="6863551"/>
            <a:ext cx="716450" cy="327443"/>
            <a:chOff x="9409221" y="6863551"/>
            <a:chExt cx="716450" cy="3274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9409221" y="6863551"/>
              <a:ext cx="716450" cy="3274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84659" y="4881519"/>
            <a:ext cx="567115" cy="302461"/>
            <a:chOff x="4884659" y="4881519"/>
            <a:chExt cx="567115" cy="3024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0800000">
              <a:off x="4884659" y="4881519"/>
              <a:ext cx="567115" cy="302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75857" y="6340968"/>
            <a:ext cx="3017605" cy="327443"/>
            <a:chOff x="3375857" y="6340968"/>
            <a:chExt cx="3017605" cy="3274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3375857" y="6340968"/>
              <a:ext cx="3017605" cy="3274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49334" y="7818678"/>
            <a:ext cx="458358" cy="327443"/>
            <a:chOff x="4449334" y="7818678"/>
            <a:chExt cx="458358" cy="3274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49334" y="7818678"/>
              <a:ext cx="458358" cy="3274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69752" y="6049651"/>
            <a:ext cx="1156349" cy="371333"/>
            <a:chOff x="2369752" y="6049651"/>
            <a:chExt cx="1156349" cy="37133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2369752" y="6049651"/>
              <a:ext cx="1156349" cy="3713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67379" y="4078413"/>
            <a:ext cx="2403041" cy="2028238"/>
            <a:chOff x="12067379" y="4078413"/>
            <a:chExt cx="2403041" cy="202823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67379" y="4078413"/>
              <a:ext cx="2403041" cy="202823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006428" y="4226725"/>
            <a:ext cx="2445324" cy="70418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091264" y="5103875"/>
            <a:ext cx="2294779" cy="75381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141604" y="4078413"/>
            <a:ext cx="2403041" cy="2028238"/>
            <a:chOff x="15141604" y="4078413"/>
            <a:chExt cx="2403041" cy="202823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141604" y="4078413"/>
              <a:ext cx="2403041" cy="202823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289727" y="4225525"/>
            <a:ext cx="2136424" cy="79398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169781" y="5116605"/>
            <a:ext cx="1843364" cy="83117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457721" y="4918934"/>
            <a:ext cx="692579" cy="369375"/>
            <a:chOff x="14457721" y="4918934"/>
            <a:chExt cx="692579" cy="36937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0800000">
              <a:off x="14457721" y="4918934"/>
              <a:ext cx="692579" cy="3693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067379" y="6504690"/>
            <a:ext cx="2403041" cy="2464386"/>
            <a:chOff x="12067379" y="6504690"/>
            <a:chExt cx="2403041" cy="246438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067379" y="6504690"/>
              <a:ext cx="2403041" cy="2464386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190785" y="6669236"/>
            <a:ext cx="2020262" cy="89384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055556" y="7599733"/>
            <a:ext cx="2039976" cy="120598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141604" y="6504690"/>
            <a:ext cx="2403041" cy="2464386"/>
            <a:chOff x="15141604" y="6504690"/>
            <a:chExt cx="2403041" cy="246438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141604" y="6504690"/>
              <a:ext cx="2403041" cy="2464386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289727" y="6756161"/>
            <a:ext cx="2106151" cy="79398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139631" y="7800534"/>
            <a:ext cx="2150463" cy="88556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457721" y="7781359"/>
            <a:ext cx="692579" cy="369375"/>
            <a:chOff x="14457721" y="7781359"/>
            <a:chExt cx="692579" cy="36937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10800000">
              <a:off x="14457721" y="7781359"/>
              <a:ext cx="692579" cy="369375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-89522" y="9583525"/>
            <a:ext cx="788705" cy="7041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399370" cy="1522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454" y="1982035"/>
            <a:ext cx="10333203" cy="1215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6518" y="4078413"/>
            <a:ext cx="3085714" cy="4962930"/>
            <a:chOff x="1656518" y="4078413"/>
            <a:chExt cx="3085714" cy="49629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6518" y="4078413"/>
              <a:ext cx="3085714" cy="49629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3663" y="4106689"/>
            <a:ext cx="3197708" cy="17876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554" y="6065385"/>
            <a:ext cx="3178191" cy="27509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4472" y="4078413"/>
            <a:ext cx="3114151" cy="2445331"/>
            <a:chOff x="5674472" y="4078413"/>
            <a:chExt cx="3114151" cy="24453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4472" y="4078413"/>
              <a:ext cx="3114151" cy="24453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18283" y="4321799"/>
            <a:ext cx="3260916" cy="11874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0664" y="5454560"/>
            <a:ext cx="3176965" cy="856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32877" y="5055066"/>
            <a:ext cx="922547" cy="492025"/>
            <a:chOff x="4732877" y="5055066"/>
            <a:chExt cx="922547" cy="4920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4732877" y="5055066"/>
              <a:ext cx="922547" cy="492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176" y="6596012"/>
            <a:ext cx="3114151" cy="2445331"/>
            <a:chOff x="5682176" y="6596012"/>
            <a:chExt cx="3114151" cy="2445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2176" y="6596012"/>
              <a:ext cx="3114151" cy="24453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75434" y="6827021"/>
            <a:ext cx="2743732" cy="7922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51701" y="7737724"/>
            <a:ext cx="3177449" cy="1029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42233" y="7490870"/>
            <a:ext cx="922547" cy="492025"/>
            <a:chOff x="4742233" y="7490870"/>
            <a:chExt cx="922547" cy="4920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4742233" y="7490870"/>
              <a:ext cx="922547" cy="492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12461" y="4078413"/>
            <a:ext cx="3085714" cy="4962930"/>
            <a:chOff x="10612461" y="4078413"/>
            <a:chExt cx="3085714" cy="49629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12461" y="4078413"/>
              <a:ext cx="3085714" cy="496293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49568" y="4106688"/>
            <a:ext cx="3028569" cy="17876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25121" y="6058043"/>
            <a:ext cx="3293383" cy="25263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17185" y="4078413"/>
            <a:ext cx="3085714" cy="4962930"/>
            <a:chOff x="14217185" y="4078413"/>
            <a:chExt cx="3085714" cy="49629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17185" y="4078413"/>
              <a:ext cx="3085714" cy="496293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54330" y="4106688"/>
            <a:ext cx="2943847" cy="178768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58139" y="6500832"/>
            <a:ext cx="3246612" cy="16993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89522" y="9583525"/>
            <a:ext cx="781797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4005" y="-962313"/>
            <a:ext cx="4355550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02296" cy="15228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801"/>
            <a:ext cx="7099775" cy="2008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469" y="4100002"/>
            <a:ext cx="1809497" cy="7165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516" y="5216740"/>
            <a:ext cx="7045362" cy="660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7595" y="4097696"/>
            <a:ext cx="671549" cy="694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1326" y="4763040"/>
            <a:ext cx="1807894" cy="7165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547" y="4760729"/>
            <a:ext cx="676758" cy="69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9326" y="5428640"/>
            <a:ext cx="2634509" cy="7165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4" y="5427606"/>
            <a:ext cx="674756" cy="6931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4762" y="2061026"/>
            <a:ext cx="6171429" cy="4074174"/>
            <a:chOff x="1904762" y="2061026"/>
            <a:chExt cx="6171429" cy="40741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80000">
              <a:off x="1904762" y="2061026"/>
              <a:ext cx="6171429" cy="4074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462" y="5235546"/>
            <a:ext cx="7066213" cy="4812033"/>
            <a:chOff x="1291462" y="5235546"/>
            <a:chExt cx="7066213" cy="4812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60000">
              <a:off x="1291462" y="5235546"/>
              <a:ext cx="7066213" cy="4812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2619" y="-1507982"/>
            <a:ext cx="16795238" cy="149471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2795" y="2612759"/>
            <a:ext cx="4016235" cy="1745913"/>
            <a:chOff x="1302795" y="2612759"/>
            <a:chExt cx="4016235" cy="1745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795" y="2612759"/>
              <a:ext cx="4016235" cy="1745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8197" y="2708886"/>
            <a:ext cx="3446735" cy="1510167"/>
            <a:chOff x="5508197" y="2708886"/>
            <a:chExt cx="3446735" cy="1510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8197" y="2708886"/>
              <a:ext cx="3446735" cy="1510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0000" y="7343883"/>
            <a:ext cx="4107795" cy="2262582"/>
            <a:chOff x="2000000" y="7343883"/>
            <a:chExt cx="4107795" cy="2262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0000" y="7343883"/>
              <a:ext cx="4107795" cy="22625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54019" y="6733119"/>
            <a:ext cx="4043938" cy="2943221"/>
            <a:chOff x="6654019" y="6733119"/>
            <a:chExt cx="4043938" cy="29432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4019" y="6733119"/>
              <a:ext cx="4043938" cy="29432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5743" y="6531200"/>
            <a:ext cx="6153433" cy="1959630"/>
            <a:chOff x="11125743" y="6531200"/>
            <a:chExt cx="6153433" cy="1959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5743" y="6531200"/>
              <a:ext cx="6153433" cy="19596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44596" y="8204729"/>
            <a:ext cx="5234580" cy="1996066"/>
            <a:chOff x="12044596" y="8204729"/>
            <a:chExt cx="5234580" cy="19960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4596" y="8204729"/>
              <a:ext cx="5234580" cy="19960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2795" y="4999750"/>
            <a:ext cx="2960641" cy="1622870"/>
            <a:chOff x="1302795" y="4999750"/>
            <a:chExt cx="2960641" cy="16228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795" y="4999750"/>
              <a:ext cx="2960641" cy="16228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4048" y="-121742"/>
            <a:ext cx="16795238" cy="91494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63234" y="4530369"/>
            <a:ext cx="3902573" cy="2000831"/>
            <a:chOff x="4863234" y="4530369"/>
            <a:chExt cx="3902573" cy="20008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3234" y="4530369"/>
              <a:ext cx="3902573" cy="2000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46665" y="5192383"/>
            <a:ext cx="15940291" cy="986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0000" y="1297312"/>
            <a:ext cx="7569705" cy="2645103"/>
            <a:chOff x="2000000" y="1297312"/>
            <a:chExt cx="7569705" cy="26451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0000" y="1297312"/>
              <a:ext cx="7569705" cy="26451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8686" y="3823095"/>
            <a:ext cx="9236427" cy="16413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7257" y="6154524"/>
            <a:ext cx="12180215" cy="16413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9202" y="7550364"/>
            <a:ext cx="6319359" cy="2182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91901" y="7546392"/>
            <a:ext cx="5738041" cy="22102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22947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6236" y="1748928"/>
            <a:ext cx="14485993" cy="8285488"/>
            <a:chOff x="2246236" y="1748928"/>
            <a:chExt cx="14485993" cy="82854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6236" y="1748928"/>
              <a:ext cx="14485993" cy="8285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0632" y="1669077"/>
            <a:ext cx="4580100" cy="1508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2223" y="3081614"/>
            <a:ext cx="2401807" cy="1291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01223" y="3083840"/>
            <a:ext cx="3812347" cy="12723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10425" y="5525427"/>
            <a:ext cx="3618368" cy="1133300"/>
            <a:chOff x="13310425" y="5525427"/>
            <a:chExt cx="3618368" cy="1133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10425" y="5525427"/>
              <a:ext cx="3618368" cy="1133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10425" y="2175799"/>
            <a:ext cx="3618368" cy="1383836"/>
            <a:chOff x="13310425" y="2175799"/>
            <a:chExt cx="3618368" cy="1383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10425" y="2175799"/>
              <a:ext cx="3618368" cy="13838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10425" y="3981829"/>
            <a:ext cx="3650291" cy="1263899"/>
            <a:chOff x="13310425" y="3981829"/>
            <a:chExt cx="3650291" cy="12638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0425" y="3981829"/>
              <a:ext cx="3650291" cy="126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3594" y="1597705"/>
            <a:ext cx="3166025" cy="3060170"/>
            <a:chOff x="1533594" y="1597705"/>
            <a:chExt cx="3166025" cy="3060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594" y="1597705"/>
              <a:ext cx="3166025" cy="3060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3594" y="4530369"/>
            <a:ext cx="2784181" cy="2556979"/>
            <a:chOff x="1533594" y="4530369"/>
            <a:chExt cx="2784181" cy="25569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3594" y="4530369"/>
              <a:ext cx="2784181" cy="255697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0632" y="4674998"/>
            <a:ext cx="2835780" cy="13453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22223" y="5980490"/>
            <a:ext cx="2038857" cy="9223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1223" y="5982718"/>
            <a:ext cx="3370903" cy="9029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10425" y="8318109"/>
            <a:ext cx="1122329" cy="1122329"/>
            <a:chOff x="13310425" y="8318109"/>
            <a:chExt cx="1122329" cy="11223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10425" y="8318109"/>
              <a:ext cx="1122329" cy="11223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80632" y="7112956"/>
            <a:ext cx="4051447" cy="13453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22222" y="8525489"/>
            <a:ext cx="1561082" cy="12911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01222" y="8527717"/>
            <a:ext cx="4205471" cy="13268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10425" y="6922861"/>
            <a:ext cx="3618368" cy="1140844"/>
            <a:chOff x="13310425" y="6922861"/>
            <a:chExt cx="3618368" cy="1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10425" y="6922861"/>
              <a:ext cx="3618368" cy="114084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45696" y="8400031"/>
            <a:ext cx="2909492" cy="10185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3594" y="6912699"/>
            <a:ext cx="3124853" cy="3124853"/>
            <a:chOff x="1533594" y="6912699"/>
            <a:chExt cx="3124853" cy="31248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3594" y="6912699"/>
              <a:ext cx="3124853" cy="3124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192" y="1923450"/>
            <a:ext cx="15491667" cy="7861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601"/>
            <a:ext cx="7164238" cy="20083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0425" y="4097690"/>
            <a:ext cx="3114529" cy="719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992" y="5209124"/>
            <a:ext cx="5914876" cy="7922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7595" y="4097696"/>
            <a:ext cx="671549" cy="694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1353" y="4760725"/>
            <a:ext cx="2783563" cy="7188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547" y="4760729"/>
            <a:ext cx="676758" cy="694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9301" y="5427606"/>
            <a:ext cx="3115335" cy="7179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4" y="5427606"/>
            <a:ext cx="674756" cy="6931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1539" y="6255165"/>
            <a:ext cx="3166025" cy="3060170"/>
            <a:chOff x="2081539" y="6255165"/>
            <a:chExt cx="3166025" cy="3060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1539" y="6255165"/>
              <a:ext cx="3166025" cy="30601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1416" y="6506760"/>
            <a:ext cx="2784181" cy="2556979"/>
            <a:chOff x="13551416" y="6506760"/>
            <a:chExt cx="2784181" cy="25569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51416" y="6506760"/>
              <a:ext cx="2784181" cy="25569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149" y="2162478"/>
            <a:ext cx="6108788" cy="11496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0592" y="3286621"/>
            <a:ext cx="9720034" cy="2576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0267" y="7169923"/>
            <a:ext cx="7870659" cy="740571"/>
            <a:chOff x="5430267" y="7169923"/>
            <a:chExt cx="7870659" cy="740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0267" y="7169923"/>
              <a:ext cx="7870659" cy="740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30267" y="7785250"/>
            <a:ext cx="7870659" cy="740571"/>
            <a:chOff x="5430267" y="7785250"/>
            <a:chExt cx="7870659" cy="740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0267" y="7785250"/>
              <a:ext cx="7870659" cy="740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3882" y="6751627"/>
            <a:ext cx="7132529" cy="6696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3884" y="8347220"/>
            <a:ext cx="6192540" cy="10504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7833" y="7583421"/>
            <a:ext cx="2623033" cy="2537411"/>
            <a:chOff x="2737833" y="7583421"/>
            <a:chExt cx="2623033" cy="2537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7833" y="7583421"/>
              <a:ext cx="2623033" cy="2537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8884" y="7666281"/>
            <a:ext cx="2580314" cy="2371692"/>
            <a:chOff x="14168884" y="7666281"/>
            <a:chExt cx="2580314" cy="2371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8884" y="7666281"/>
              <a:ext cx="2580314" cy="23716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150" y="2162483"/>
            <a:ext cx="9261866" cy="1215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0592" y="3286621"/>
            <a:ext cx="14203984" cy="1458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17565" y="8426006"/>
            <a:ext cx="8392682" cy="647666"/>
            <a:chOff x="5417565" y="8426006"/>
            <a:chExt cx="8392682" cy="647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7565" y="8426006"/>
              <a:ext cx="8392682" cy="6476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98126" y="8989126"/>
            <a:ext cx="6264013" cy="7512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06483" y="4599895"/>
            <a:ext cx="2472747" cy="2472747"/>
            <a:chOff x="7906483" y="4599895"/>
            <a:chExt cx="2472747" cy="24727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6483" y="4599895"/>
              <a:ext cx="2472747" cy="2472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08226" y="6876609"/>
            <a:ext cx="4376007" cy="722299"/>
            <a:chOff x="10108226" y="6876609"/>
            <a:chExt cx="4376007" cy="7222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420000">
              <a:off x="10108226" y="6876609"/>
              <a:ext cx="4376007" cy="7222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380000">
            <a:off x="9444163" y="6532242"/>
            <a:ext cx="5364787" cy="5817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19290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7833" y="7583421"/>
            <a:ext cx="2623033" cy="2537411"/>
            <a:chOff x="2737833" y="7583421"/>
            <a:chExt cx="2623033" cy="2537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7833" y="7583421"/>
              <a:ext cx="2623033" cy="2537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8884" y="7666281"/>
            <a:ext cx="2580314" cy="2371692"/>
            <a:chOff x="14168884" y="7666281"/>
            <a:chExt cx="2580314" cy="2371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8884" y="7666281"/>
              <a:ext cx="2580314" cy="23716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9150" y="2162483"/>
            <a:ext cx="9322649" cy="1215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0592" y="3286621"/>
            <a:ext cx="14175134" cy="14095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68302" y="4599895"/>
            <a:ext cx="2472747" cy="2472747"/>
            <a:chOff x="7668302" y="4599895"/>
            <a:chExt cx="2472747" cy="24727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8302" y="4599895"/>
              <a:ext cx="2472747" cy="2472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3875" y="6643962"/>
            <a:ext cx="4721670" cy="722299"/>
            <a:chOff x="10013875" y="6643962"/>
            <a:chExt cx="4721670" cy="7222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420000">
              <a:off x="10013875" y="6643962"/>
              <a:ext cx="4721670" cy="7222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380000">
            <a:off x="9254143" y="6157297"/>
            <a:ext cx="5319520" cy="5811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28092" y="6711493"/>
            <a:ext cx="3489755" cy="722299"/>
            <a:chOff x="4628092" y="6711493"/>
            <a:chExt cx="3489755" cy="7222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900000">
              <a:off x="4628092" y="6711493"/>
              <a:ext cx="3489755" cy="7222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2100000">
            <a:off x="3268507" y="6643253"/>
            <a:ext cx="4710741" cy="5743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5403" y="7075223"/>
            <a:ext cx="4721670" cy="722299"/>
            <a:chOff x="9705403" y="7075223"/>
            <a:chExt cx="4721670" cy="722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420000">
              <a:off x="9705403" y="7075223"/>
              <a:ext cx="4721670" cy="7222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1380000">
            <a:off x="8792447" y="7134601"/>
            <a:ext cx="4494167" cy="5811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65751" y="5789556"/>
            <a:ext cx="7754212" cy="211481"/>
            <a:chOff x="5265751" y="5789556"/>
            <a:chExt cx="7754212" cy="211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265751" y="5789556"/>
              <a:ext cx="7754212" cy="2114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7619" y="4446664"/>
            <a:ext cx="2990476" cy="696193"/>
            <a:chOff x="7647619" y="4446664"/>
            <a:chExt cx="2990476" cy="696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7619" y="4446664"/>
              <a:ext cx="2990476" cy="696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13897" y="3283328"/>
            <a:ext cx="1470278" cy="5694017"/>
            <a:chOff x="4013897" y="3283328"/>
            <a:chExt cx="1470278" cy="56940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26797" y="4568598"/>
              <a:ext cx="757378" cy="1371429"/>
              <a:chOff x="4726797" y="4568598"/>
              <a:chExt cx="757378" cy="137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26797" y="4568598"/>
                <a:ext cx="757378" cy="137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13897" y="4558845"/>
              <a:ext cx="850354" cy="2256899"/>
              <a:chOff x="4013897" y="4558845"/>
              <a:chExt cx="850354" cy="22568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13897" y="4558845"/>
                <a:ext cx="850354" cy="22568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439074" y="3283328"/>
              <a:ext cx="575447" cy="5694017"/>
              <a:chOff x="4439074" y="3283328"/>
              <a:chExt cx="575447" cy="56940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39074" y="3283328"/>
                <a:ext cx="575447" cy="56940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556782" y="3862086"/>
            <a:ext cx="1482854" cy="1628069"/>
            <a:chOff x="5556782" y="3862086"/>
            <a:chExt cx="1482854" cy="16280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556782" y="3862086"/>
              <a:ext cx="1482854" cy="16280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7198" y="5100388"/>
            <a:ext cx="1645330" cy="1628069"/>
            <a:chOff x="2377198" y="5100388"/>
            <a:chExt cx="1645330" cy="1628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377198" y="5100388"/>
              <a:ext cx="1645330" cy="162806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2093" y="8959423"/>
            <a:ext cx="2549393" cy="8200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6932" y="6694019"/>
            <a:ext cx="2618399" cy="6297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1080" y="3035816"/>
            <a:ext cx="2629969" cy="10928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43803" y="5638422"/>
            <a:ext cx="1239037" cy="43118"/>
            <a:chOff x="4143803" y="5638422"/>
            <a:chExt cx="1239037" cy="431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520000">
              <a:off x="4143803" y="5638422"/>
              <a:ext cx="1239037" cy="431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15232" y="5466018"/>
            <a:ext cx="1239037" cy="43118"/>
            <a:chOff x="4115232" y="5466018"/>
            <a:chExt cx="1239037" cy="431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520000">
              <a:off x="4115232" y="5466018"/>
              <a:ext cx="1239037" cy="431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38613" y="3283328"/>
            <a:ext cx="4053426" cy="3921113"/>
            <a:chOff x="12038613" y="3283328"/>
            <a:chExt cx="4053426" cy="39211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38613" y="3283328"/>
              <a:ext cx="4053426" cy="392111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47757" y="7135871"/>
            <a:ext cx="7626324" cy="15400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2006" y="1776278"/>
            <a:ext cx="4495242" cy="123023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4550" y="1776278"/>
            <a:ext cx="4016139" cy="10972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05786" y="2987660"/>
            <a:ext cx="1197616" cy="914381"/>
            <a:chOff x="1305786" y="2987660"/>
            <a:chExt cx="1197616" cy="9143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5786" y="2987660"/>
              <a:ext cx="1197616" cy="914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526" y="2072028"/>
            <a:ext cx="5858004" cy="1203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473" y="3752870"/>
            <a:ext cx="3350105" cy="1389988"/>
            <a:chOff x="1795473" y="3752870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473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4887" y="3857078"/>
            <a:ext cx="2066836" cy="12161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0587" y="7963139"/>
            <a:ext cx="3350105" cy="1389988"/>
            <a:chOff x="13650587" y="7963139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0587" y="7963139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138" y="8080354"/>
            <a:ext cx="2889173" cy="1216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5473" y="7944091"/>
            <a:ext cx="3350105" cy="1389988"/>
            <a:chOff x="1795473" y="7944091"/>
            <a:chExt cx="3350105" cy="13899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473" y="7944091"/>
              <a:ext cx="3350105" cy="13899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74881" y="8051786"/>
            <a:ext cx="2317141" cy="12161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67805" y="3752870"/>
            <a:ext cx="3350105" cy="1389988"/>
            <a:chOff x="7467805" y="3752870"/>
            <a:chExt cx="3350105" cy="13899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7805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7219" y="3860563"/>
            <a:ext cx="2317141" cy="12161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1478" y="5923650"/>
            <a:ext cx="2838095" cy="1225716"/>
            <a:chOff x="2051478" y="5923650"/>
            <a:chExt cx="2838095" cy="1225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2051478" y="5923650"/>
              <a:ext cx="2838095" cy="1225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5578" y="8090989"/>
            <a:ext cx="8505009" cy="1225716"/>
            <a:chOff x="5145578" y="8090989"/>
            <a:chExt cx="8505009" cy="12257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5578" y="8090989"/>
              <a:ext cx="8505009" cy="12257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17910" y="3831300"/>
            <a:ext cx="2832677" cy="1225716"/>
            <a:chOff x="10817910" y="3831300"/>
            <a:chExt cx="2832677" cy="12257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7910" y="3831300"/>
              <a:ext cx="2832677" cy="12257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50587" y="3752870"/>
            <a:ext cx="3350105" cy="1389988"/>
            <a:chOff x="13650587" y="3752870"/>
            <a:chExt cx="3350105" cy="13899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0587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30002" y="3858668"/>
            <a:ext cx="2346397" cy="121657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908" y="5782188"/>
            <a:ext cx="2208729" cy="10500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75931" y="5107540"/>
            <a:ext cx="1532736" cy="378394"/>
            <a:chOff x="11075931" y="5107540"/>
            <a:chExt cx="1532736" cy="3783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1075931" y="5107540"/>
              <a:ext cx="1532736" cy="3783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89546" y="7540501"/>
            <a:ext cx="1762139" cy="435028"/>
            <a:chOff x="10989546" y="7540501"/>
            <a:chExt cx="1762139" cy="43502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0989546" y="7540501"/>
              <a:ext cx="1762139" cy="43502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18954" y="5941059"/>
            <a:ext cx="2931212" cy="10500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594000" y="5782188"/>
            <a:ext cx="2187900" cy="10497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093" y="2072026"/>
            <a:ext cx="8093062" cy="1139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1488" y="3735496"/>
            <a:ext cx="3350105" cy="1389988"/>
            <a:chOff x="3751488" y="3735496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1488" y="3735496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0902" y="3839704"/>
            <a:ext cx="2158670" cy="1216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51488" y="7926718"/>
            <a:ext cx="3350105" cy="1389988"/>
            <a:chOff x="3751488" y="7926718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1488" y="7926718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0502" y="8034409"/>
            <a:ext cx="2878418" cy="1216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07493" y="5906276"/>
            <a:ext cx="2838095" cy="1225716"/>
            <a:chOff x="4007493" y="5906276"/>
            <a:chExt cx="2838095" cy="1225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007493" y="5906276"/>
              <a:ext cx="2838095" cy="1225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4849" y="8090989"/>
            <a:ext cx="4185484" cy="1225716"/>
            <a:chOff x="7074849" y="8090989"/>
            <a:chExt cx="4185484" cy="12257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4849" y="8090989"/>
              <a:ext cx="4185484" cy="1225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80175" y="5814842"/>
            <a:ext cx="2191404" cy="1050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50587" y="7976744"/>
            <a:ext cx="3350105" cy="1389988"/>
            <a:chOff x="11250587" y="7976744"/>
            <a:chExt cx="3350105" cy="13899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50587" y="7976744"/>
              <a:ext cx="3350105" cy="13899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99609" y="8084435"/>
            <a:ext cx="2981628" cy="12161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50587" y="3785523"/>
            <a:ext cx="3350105" cy="1389988"/>
            <a:chOff x="11250587" y="3785523"/>
            <a:chExt cx="3350105" cy="13899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50587" y="3785523"/>
              <a:ext cx="3350105" cy="13899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87144" y="3902737"/>
            <a:ext cx="2845290" cy="1216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06592" y="5965373"/>
            <a:ext cx="2838095" cy="1225716"/>
            <a:chOff x="11506592" y="5965373"/>
            <a:chExt cx="2838095" cy="12257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11506592" y="5965373"/>
              <a:ext cx="2838095" cy="122571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41980" y="5814842"/>
            <a:ext cx="2895827" cy="10500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74170" y="5814842"/>
            <a:ext cx="2584835" cy="10500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093" y="2072026"/>
            <a:ext cx="9446114" cy="121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067" y="5142857"/>
            <a:ext cx="3350105" cy="1389988"/>
            <a:chOff x="1258067" y="5142857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067" y="5142857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7481" y="5247065"/>
            <a:ext cx="2389469" cy="1217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01608" y="5142857"/>
            <a:ext cx="3350105" cy="1389988"/>
            <a:chOff x="14401608" y="5142857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01608" y="5142857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38165" y="5260072"/>
            <a:ext cx="2650652" cy="1216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3605" y="5142857"/>
            <a:ext cx="3350105" cy="1389988"/>
            <a:chOff x="7213605" y="5142857"/>
            <a:chExt cx="3350105" cy="13899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3605" y="5142857"/>
              <a:ext cx="3350105" cy="13899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3010" y="5250548"/>
            <a:ext cx="2122910" cy="12161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8172" y="5224993"/>
            <a:ext cx="2605433" cy="1225716"/>
            <a:chOff x="4608172" y="5224993"/>
            <a:chExt cx="2605433" cy="12257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08172" y="5224993"/>
              <a:ext cx="2605433" cy="1225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3710" y="5225496"/>
            <a:ext cx="3837897" cy="1225716"/>
            <a:chOff x="10563710" y="5225496"/>
            <a:chExt cx="3837897" cy="12257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3710" y="5225496"/>
              <a:ext cx="3837897" cy="12257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16571" y="5856111"/>
            <a:ext cx="2931212" cy="10500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6571" y="4797736"/>
            <a:ext cx="3018514" cy="10500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20886" y="5856111"/>
            <a:ext cx="2208729" cy="10500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122" y="-964827"/>
            <a:ext cx="4354154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30657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093" y="2072026"/>
            <a:ext cx="9506897" cy="1215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473" y="3752870"/>
            <a:ext cx="3350105" cy="1389988"/>
            <a:chOff x="1795473" y="3752870"/>
            <a:chExt cx="3350105" cy="1389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473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4887" y="3857078"/>
            <a:ext cx="2389469" cy="1217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0587" y="7963139"/>
            <a:ext cx="3350105" cy="1389988"/>
            <a:chOff x="13650587" y="7963139"/>
            <a:chExt cx="3350105" cy="1389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0587" y="7963139"/>
              <a:ext cx="3350105" cy="1389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7144" y="8080354"/>
            <a:ext cx="2650652" cy="1216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5473" y="7944091"/>
            <a:ext cx="3350105" cy="1389988"/>
            <a:chOff x="1795473" y="7944091"/>
            <a:chExt cx="3350105" cy="13899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5473" y="7944091"/>
              <a:ext cx="3350105" cy="13899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74878" y="8051782"/>
            <a:ext cx="2308607" cy="12165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00924" y="3752870"/>
            <a:ext cx="3350105" cy="1389988"/>
            <a:chOff x="5400924" y="3752870"/>
            <a:chExt cx="3350105" cy="13899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0924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80340" y="3860563"/>
            <a:ext cx="2308607" cy="12165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1478" y="5923650"/>
            <a:ext cx="2838095" cy="1225716"/>
            <a:chOff x="2051478" y="5923650"/>
            <a:chExt cx="2838095" cy="1225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2051478" y="5923650"/>
              <a:ext cx="2838095" cy="1225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5578" y="8090989"/>
            <a:ext cx="8505009" cy="1225716"/>
            <a:chOff x="5145578" y="8090989"/>
            <a:chExt cx="8505009" cy="12257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5578" y="8090989"/>
              <a:ext cx="8505009" cy="12257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1029" y="3831300"/>
            <a:ext cx="4899558" cy="1225716"/>
            <a:chOff x="8751029" y="3831300"/>
            <a:chExt cx="4899558" cy="12257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1029" y="3831300"/>
              <a:ext cx="4899558" cy="12257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50587" y="3752870"/>
            <a:ext cx="3350105" cy="1389988"/>
            <a:chOff x="13650587" y="3752870"/>
            <a:chExt cx="3350105" cy="13899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50587" y="3752870"/>
              <a:ext cx="3350105" cy="13899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30002" y="3858668"/>
            <a:ext cx="2161513" cy="12165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19518" y="5044719"/>
            <a:ext cx="1463282" cy="345761"/>
            <a:chOff x="8719518" y="5044719"/>
            <a:chExt cx="1463282" cy="3457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8719518" y="5044719"/>
              <a:ext cx="1463282" cy="3457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76061" y="7546696"/>
            <a:ext cx="1750196" cy="345761"/>
            <a:chOff x="8576061" y="7546696"/>
            <a:chExt cx="1750196" cy="3457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8576061" y="7546696"/>
              <a:ext cx="1750196" cy="34576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82204" y="5896648"/>
            <a:ext cx="2931212" cy="10500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23944" y="5051034"/>
            <a:ext cx="1463282" cy="345761"/>
            <a:chOff x="11623944" y="5051034"/>
            <a:chExt cx="1463282" cy="3457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1623944" y="5051034"/>
              <a:ext cx="1463282" cy="345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80487" y="7553011"/>
            <a:ext cx="1750196" cy="345761"/>
            <a:chOff x="11480487" y="7553011"/>
            <a:chExt cx="1750196" cy="3457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1480487" y="7553011"/>
              <a:ext cx="1750196" cy="3457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86646" y="5902961"/>
            <a:ext cx="3018514" cy="10500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0913" y="5782189"/>
            <a:ext cx="2208729" cy="10500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896" y="3562801"/>
            <a:ext cx="7115335" cy="2008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9496" y="4379002"/>
            <a:ext cx="2201288" cy="7993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516" y="5216740"/>
            <a:ext cx="7045362" cy="6601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19660" y="4376428"/>
            <a:ext cx="749565" cy="775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1615" y="5119067"/>
            <a:ext cx="3986648" cy="8002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1884" y="5116488"/>
            <a:ext cx="755379" cy="7750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08769" y="5011809"/>
            <a:ext cx="2153041" cy="207904"/>
            <a:chOff x="8108769" y="5011809"/>
            <a:chExt cx="2153041" cy="207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00">
              <a:off x="8108769" y="5011809"/>
              <a:ext cx="2153041" cy="207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6938" y="-959379"/>
            <a:ext cx="4361417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8066222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57378" y="-1225788"/>
            <a:ext cx="30819987" cy="14085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2416"/>
            <a:ext cx="9860006" cy="1525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908" y="2739555"/>
            <a:ext cx="13428001" cy="1455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193" y="4120174"/>
            <a:ext cx="15438080" cy="70574"/>
            <a:chOff x="1770193" y="4120174"/>
            <a:chExt cx="15438080" cy="705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944241" y="4089494"/>
              <a:ext cx="30876159" cy="1411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0193" y="4120174"/>
              <a:ext cx="15438080" cy="705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9431" y="4306498"/>
            <a:ext cx="15519628" cy="37845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9522" y="9583525"/>
            <a:ext cx="698091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6938" y="-959379"/>
            <a:ext cx="4361417" cy="478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240339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532847" y="-1215843"/>
            <a:ext cx="32044159" cy="135337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395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75182" y="3486611"/>
            <a:ext cx="5986131" cy="20070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2373" y="5075790"/>
            <a:ext cx="6193270" cy="7922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9788" y="671095"/>
            <a:ext cx="16666667" cy="76190"/>
            <a:chOff x="849788" y="671095"/>
            <a:chExt cx="16666667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88" y="671095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788" y="9493010"/>
            <a:ext cx="16666667" cy="76190"/>
            <a:chOff x="849788" y="9493010"/>
            <a:chExt cx="16666667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788" y="9493010"/>
              <a:ext cx="16666667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5402" y="-964548"/>
            <a:ext cx="4354712" cy="4823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3551605" cy="15211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162" y="1757889"/>
            <a:ext cx="4490875" cy="12302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3077" y="2782072"/>
            <a:ext cx="2303536" cy="7208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1972" y="2797310"/>
            <a:ext cx="7159907" cy="14536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159" y="4138472"/>
            <a:ext cx="2996747" cy="10972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3077" y="5175838"/>
            <a:ext cx="3487201" cy="7289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48563" y="5191076"/>
            <a:ext cx="10081587" cy="1453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4159" y="6472539"/>
            <a:ext cx="4016134" cy="1097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63077" y="7509905"/>
            <a:ext cx="3319789" cy="7939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61972" y="7525142"/>
            <a:ext cx="7129429" cy="10270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63077" y="8527514"/>
            <a:ext cx="3014629" cy="7297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61972" y="8542752"/>
            <a:ext cx="7542676" cy="102214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6666" y="3874479"/>
            <a:ext cx="10377791" cy="2754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6735714" cy="10285714"/>
            <a:chOff x="0" y="0"/>
            <a:chExt cx="673571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3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11698" y="9182706"/>
            <a:ext cx="1655189" cy="840871"/>
            <a:chOff x="12811698" y="9182706"/>
            <a:chExt cx="1655189" cy="8408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1698" y="9182706"/>
              <a:ext cx="1655189" cy="84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9486" y="9199471"/>
            <a:ext cx="3052949" cy="714520"/>
            <a:chOff x="15059486" y="9199471"/>
            <a:chExt cx="3052949" cy="7145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9486" y="9199471"/>
              <a:ext cx="3052949" cy="714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0775" y="9349004"/>
            <a:ext cx="449947" cy="449947"/>
            <a:chOff x="14460775" y="9349004"/>
            <a:chExt cx="449947" cy="4499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0775" y="9349004"/>
              <a:ext cx="449947" cy="449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2416"/>
            <a:ext cx="9860006" cy="15254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908" y="2739555"/>
            <a:ext cx="14941023" cy="1455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0193" y="4120174"/>
            <a:ext cx="15438080" cy="70574"/>
            <a:chOff x="1770193" y="4120174"/>
            <a:chExt cx="15438080" cy="705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944241" y="4089494"/>
              <a:ext cx="30876159" cy="14114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0193" y="4120174"/>
              <a:ext cx="15438080" cy="705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9431" y="4306498"/>
            <a:ext cx="15895467" cy="45464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9522" y="9583525"/>
            <a:ext cx="700936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9296820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6436" y="2236512"/>
            <a:ext cx="14670320" cy="2089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5238" y="2388988"/>
            <a:ext cx="888978" cy="915916"/>
            <a:chOff x="1095238" y="2388988"/>
            <a:chExt cx="888978" cy="9159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38" y="2388988"/>
              <a:ext cx="888978" cy="9159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6436" y="4593531"/>
            <a:ext cx="14942579" cy="20254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5238" y="4746003"/>
            <a:ext cx="888978" cy="915916"/>
            <a:chOff x="1095238" y="4746003"/>
            <a:chExt cx="888978" cy="9159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238" y="4746003"/>
              <a:ext cx="888978" cy="9159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6436" y="7033255"/>
            <a:ext cx="16124055" cy="20254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238" y="7185724"/>
            <a:ext cx="888978" cy="915916"/>
            <a:chOff x="1095238" y="7185724"/>
            <a:chExt cx="888978" cy="9159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238" y="7185724"/>
              <a:ext cx="888978" cy="9159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11500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1333797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631" y="1907783"/>
            <a:ext cx="14070759" cy="19809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8411" y="3997707"/>
            <a:ext cx="11368706" cy="4847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9522" y="9583525"/>
            <a:ext cx="709875" cy="698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1333797" cy="152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631" y="1907783"/>
            <a:ext cx="8303292" cy="19040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6030" y="3789692"/>
            <a:ext cx="5847251" cy="313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5513" y="2162206"/>
            <a:ext cx="7856120" cy="4565828"/>
            <a:chOff x="10265513" y="2162206"/>
            <a:chExt cx="7856120" cy="45658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5513" y="2162206"/>
              <a:ext cx="7856120" cy="4565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65513" y="6713322"/>
            <a:ext cx="7705676" cy="3220891"/>
            <a:chOff x="10265513" y="6713322"/>
            <a:chExt cx="7705676" cy="32208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65513" y="6713322"/>
              <a:ext cx="7705676" cy="32208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631" y="6352542"/>
            <a:ext cx="7932507" cy="19040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54706" y="8135403"/>
            <a:ext cx="6773700" cy="1919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08656" cy="7041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87049"/>
            <a:ext cx="655664" cy="10488131"/>
            <a:chOff x="-19048" y="-187049"/>
            <a:chExt cx="655664" cy="10488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87049"/>
              <a:ext cx="655664" cy="10488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121" y="1430096"/>
            <a:ext cx="17812223" cy="81427"/>
            <a:chOff x="583121" y="1430096"/>
            <a:chExt cx="17812223" cy="81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17675" y="1394697"/>
              <a:ext cx="35624446" cy="16285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121" y="1430096"/>
              <a:ext cx="17812223" cy="814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-1861316" y="-965002"/>
            <a:ext cx="4351919" cy="4804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06" y="85948"/>
            <a:ext cx="10024573" cy="152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7754" y="2215980"/>
            <a:ext cx="3048086" cy="3257515"/>
            <a:chOff x="1497754" y="2215980"/>
            <a:chExt cx="3048086" cy="3257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754" y="2215980"/>
              <a:ext cx="3048086" cy="3257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754" y="6134771"/>
            <a:ext cx="3056993" cy="3264687"/>
            <a:chOff x="1497754" y="6134771"/>
            <a:chExt cx="3056993" cy="32646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754" y="6134771"/>
              <a:ext cx="3056993" cy="326468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2908" y="2121006"/>
            <a:ext cx="7923999" cy="11377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2908" y="6039797"/>
            <a:ext cx="8258307" cy="11384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68021" y="3167448"/>
            <a:ext cx="10021234" cy="22490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8021" y="7096376"/>
            <a:ext cx="7787690" cy="2249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9522" y="9583525"/>
            <a:ext cx="707437" cy="7041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2022-03-06T21:46:43Z</dcterms:created>
  <dcterms:modified xsi:type="dcterms:W3CDTF">2022-03-06T21:46:43Z</dcterms:modified>
</cp:coreProperties>
</file>